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5124113" cy="10688638"/>
  <p:notesSz cx="6858000" cy="9144000"/>
  <p:defaultTextStyle>
    <a:defPPr>
      <a:defRPr lang="it-IT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47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510" y="-216"/>
      </p:cViewPr>
      <p:guideLst>
        <p:guide orient="horz" pos="3367"/>
        <p:guide pos="4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esr_A3o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5830" cy="10688638"/>
          </a:xfrm>
          <a:prstGeom prst="rect">
            <a:avLst/>
          </a:prstGeom>
          <a:ln w="76200" cmpd="sng">
            <a:solidFill>
              <a:srgbClr val="026A2E"/>
            </a:solidFill>
          </a:ln>
        </p:spPr>
      </p:pic>
    </p:spTree>
    <p:extLst>
      <p:ext uri="{BB962C8B-B14F-4D97-AF65-F5344CB8AC3E}">
        <p14:creationId xmlns:p14="http://schemas.microsoft.com/office/powerpoint/2010/main" val="211036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6206" y="428041"/>
            <a:ext cx="13611702" cy="1781440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6206" y="2494016"/>
            <a:ext cx="13611702" cy="7054007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56206" y="9906785"/>
            <a:ext cx="3528960" cy="569071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98734-7602-674E-9103-CBD1A31A60DC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167406" y="9906785"/>
            <a:ext cx="4789302" cy="569071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838948" y="9906785"/>
            <a:ext cx="3528960" cy="569071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24B8-8433-7949-BCD2-59191DC14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6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73746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52943" y="9457179"/>
            <a:ext cx="1426316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it-IT" sz="1400" i="1" dirty="0">
              <a:solidFill>
                <a:schemeClr val="bg1">
                  <a:lumMod val="75000"/>
                </a:schemeClr>
              </a:solidFill>
              <a:latin typeface="26 Helvetica UltraLightItalic"/>
              <a:ea typeface="Helvetica" charset="0"/>
              <a:cs typeface="26 Helvetica UltraLightItalic"/>
            </a:endParaRPr>
          </a:p>
        </p:txBody>
      </p:sp>
      <p:sp>
        <p:nvSpPr>
          <p:cNvPr id="5" name="Rettangolo 4"/>
          <p:cNvSpPr/>
          <p:nvPr/>
        </p:nvSpPr>
        <p:spPr>
          <a:xfrm flipV="1">
            <a:off x="9489615" y="11059452"/>
            <a:ext cx="9879320" cy="25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5930" y="5648751"/>
            <a:ext cx="13454611" cy="3779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it-IT" sz="2000" b="1" dirty="0">
                <a:latin typeface="Helvetica Neue"/>
                <a:ea typeface="Helvetica" charset="0"/>
                <a:cs typeface="Helvetica Neue"/>
              </a:rPr>
              <a:t>IMPIANTO DI DISOLEAZIONE E RIMOZIONE TRUCIOLO 4.0 CON ANNESSO IMPIANTO FOTOVOLTAICO</a:t>
            </a:r>
          </a:p>
          <a:p>
            <a:pPr algn="just">
              <a:lnSpc>
                <a:spcPts val="3300"/>
              </a:lnSpc>
            </a:pPr>
            <a:r>
              <a:rPr lang="it-IT" sz="2200" b="1" i="1" dirty="0">
                <a:latin typeface="Helvetica Neue"/>
                <a:ea typeface="Helvetica" charset="0"/>
                <a:cs typeface="Helvetica Neue"/>
              </a:rPr>
              <a:t>Descrizione progetto: </a:t>
            </a:r>
            <a:r>
              <a:rPr lang="it-IT" sz="2000" i="1" dirty="0">
                <a:latin typeface="Helvetica Neue Light"/>
                <a:ea typeface="Helvetica" charset="0"/>
                <a:cs typeface="Helvetica Neue Light"/>
              </a:rPr>
              <a:t>L’impianto di disoleazione e l’impianto fotovoltaico consentono il miglioramento dell’efficienza produttiva e la produzione interna dell’energia elettrica necessaria per il funzionamento in completa autonomia degli impianti produttivi. L’impianto di disoleazione permette la separazione dei prodotti finiti e del truciolo dall’olio accumulato durante il processo di lavorazione realizzando l’ottimizzazione nel consumo dell’olio che viene recuperato e riciclato per essere reintrodotto nel ciclo produttivo generando un risparmio in termini economici e in termini di sostenibilità ambientale.</a:t>
            </a:r>
          </a:p>
          <a:p>
            <a:pPr>
              <a:lnSpc>
                <a:spcPts val="3300"/>
              </a:lnSpc>
            </a:pPr>
            <a:endParaRPr lang="it-IT" sz="2200" dirty="0">
              <a:latin typeface="Helvetica Neue Light"/>
              <a:ea typeface="Helvetica" charset="0"/>
              <a:cs typeface="Helvetica Neue Light"/>
            </a:endParaRPr>
          </a:p>
        </p:txBody>
      </p:sp>
      <p:pic>
        <p:nvPicPr>
          <p:cNvPr id="3" name="Immagine 2" descr="Immagine che contiene macchina agricola, oggetto da esterni&#10;&#10;Descrizione generata automaticamente">
            <a:extLst>
              <a:ext uri="{FF2B5EF4-FFF2-40B4-BE49-F238E27FC236}">
                <a16:creationId xmlns:a16="http://schemas.microsoft.com/office/drawing/2014/main" id="{6A4F508D-3FD3-440C-8576-F04E9FA24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357" y="3133708"/>
            <a:ext cx="4325080" cy="3058511"/>
          </a:xfrm>
          <a:prstGeom prst="rect">
            <a:avLst/>
          </a:prstGeom>
        </p:spPr>
      </p:pic>
      <p:pic>
        <p:nvPicPr>
          <p:cNvPr id="1026" name="Picture 2" descr="Immagine che contiene cielo, esterni&#10;&#10;Descrizione generata automaticamente">
            <a:extLst>
              <a:ext uri="{FF2B5EF4-FFF2-40B4-BE49-F238E27FC236}">
                <a16:creationId xmlns:a16="http://schemas.microsoft.com/office/drawing/2014/main" id="{DD0292A2-508A-4696-9ADB-81E1C9BD0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677" y="3317738"/>
            <a:ext cx="3675736" cy="257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91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90</Words>
  <Application>Microsoft Office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26 Helvetica UltraLightItalic</vt:lpstr>
      <vt:lpstr>Arial</vt:lpstr>
      <vt:lpstr>Calibri</vt:lpstr>
      <vt:lpstr>Helvetica Neue</vt:lpstr>
      <vt:lpstr>Helvetica Neue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fuma</dc:creator>
  <cp:lastModifiedBy>Sara Roglio</cp:lastModifiedBy>
  <cp:revision>10</cp:revision>
  <dcterms:created xsi:type="dcterms:W3CDTF">2016-11-08T15:27:40Z</dcterms:created>
  <dcterms:modified xsi:type="dcterms:W3CDTF">2021-11-16T07:41:05Z</dcterms:modified>
</cp:coreProperties>
</file>